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93" r:id="rId25"/>
    <p:sldId id="277" r:id="rId26"/>
    <p:sldId id="279" r:id="rId27"/>
    <p:sldId id="280" r:id="rId28"/>
    <p:sldId id="278" r:id="rId29"/>
    <p:sldId id="281" r:id="rId30"/>
    <p:sldId id="284" r:id="rId31"/>
    <p:sldId id="286" r:id="rId32"/>
    <p:sldId id="285" r:id="rId33"/>
    <p:sldId id="282" r:id="rId34"/>
    <p:sldId id="283" r:id="rId35"/>
    <p:sldId id="296" r:id="rId36"/>
    <p:sldId id="291" r:id="rId37"/>
    <p:sldId id="298" r:id="rId38"/>
    <p:sldId id="292" r:id="rId39"/>
    <p:sldId id="294" r:id="rId40"/>
    <p:sldId id="295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37AB"/>
    <a:srgbClr val="00B3FF"/>
    <a:srgbClr val="EECDEF"/>
    <a:srgbClr val="728CA2"/>
    <a:srgbClr val="AB38AE"/>
    <a:srgbClr val="C09FD8"/>
    <a:srgbClr val="A61A80"/>
    <a:srgbClr val="AC61BB"/>
    <a:srgbClr val="BF419B"/>
    <a:srgbClr val="CD5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00" d="100"/>
          <a:sy n="100" d="100"/>
        </p:scale>
        <p:origin x="172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solidFill>
              <a:srgbClr val="99CDD7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6" name="Oval 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" name="Group 7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9" name="Oval 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12" name="Oval 11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" name="Straight Connector 13"/>
          <p:cNvCxnSpPr>
            <a:stCxn id="68" idx="1"/>
            <a:endCxn id="56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  <a:endCxn id="6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5" idx="0"/>
            <a:endCxn id="39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5" idx="2"/>
            <a:endCxn id="48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2" idx="4"/>
            <a:endCxn id="48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2" idx="0"/>
            <a:endCxn id="13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5" idx="4"/>
            <a:endCxn id="53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6" idx="1"/>
            <a:endCxn id="53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1" idx="4"/>
            <a:endCxn id="94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4" idx="4"/>
            <a:endCxn id="97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7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2" idx="4"/>
            <a:endCxn id="115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8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8" idx="4"/>
            <a:endCxn id="59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42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2" idx="4"/>
            <a:endCxn id="62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5" idx="7"/>
            <a:endCxn id="161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8" idx="4"/>
            <a:endCxn id="161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8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4"/>
            <a:endCxn id="39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8" idx="1"/>
            <a:endCxn id="39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2" idx="3"/>
            <a:endCxn id="39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38" name="Oval 37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41" name="Oval 40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44" name="Oval 43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47" name="Oval 46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" name="Straight Connector 48"/>
          <p:cNvCxnSpPr>
            <a:stCxn id="229" idx="1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9" idx="7"/>
            <a:endCxn id="59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52" name="Oval 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55" name="Oval 54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58" name="Oval 5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61" name="Oval 60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64" name="Oval 6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Oval 64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67" name="Oval 66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Oval 6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69" name="Straight Connector 68"/>
          <p:cNvCxnSpPr>
            <a:stCxn id="184" idx="6"/>
            <a:endCxn id="62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71" name="Oval 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74" name="Oval 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77" name="Oval 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80" name="Oval 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82" name="Straight Connector 81"/>
          <p:cNvCxnSpPr>
            <a:stCxn id="81" idx="4"/>
            <a:endCxn id="78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4"/>
            <a:endCxn id="75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1"/>
            <a:endCxn id="78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1"/>
            <a:endCxn id="78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2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5" idx="2"/>
            <a:endCxn id="78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3"/>
            <a:endCxn id="72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90" name="Oval 8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2" name="Group 91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93" name="Oval 9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96" name="Oval 9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8" name="Group 97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99" name="Oval 9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02" name="Oval 1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4" name="Straight Connector 103"/>
          <p:cNvCxnSpPr>
            <a:stCxn id="100" idx="3"/>
            <a:endCxn id="94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2"/>
            <a:endCxn id="97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0" idx="4"/>
            <a:endCxn id="103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4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4"/>
            <a:endCxn id="100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5"/>
            <a:endCxn id="103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111" name="Oval 1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3" name="Group 112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114" name="Oval 1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6" name="Group 115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117" name="Oval 1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120" name="Oval 1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2" name="Group 121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123" name="Oval 1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5" name="Straight Connector 124"/>
          <p:cNvCxnSpPr>
            <a:stCxn id="112" idx="4"/>
            <a:endCxn id="121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4"/>
            <a:endCxn id="124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5" idx="7"/>
            <a:endCxn id="121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7"/>
            <a:endCxn id="124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1" idx="4"/>
            <a:endCxn id="124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4"/>
            <a:endCxn id="59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132" name="Oval 1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4" name="Group 133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135" name="Oval 1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7" name="Group 136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138" name="Oval 1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0" name="Group 139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141" name="Oval 1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3" name="Group 142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144" name="Oval 14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6" name="Straight Connector 145"/>
          <p:cNvCxnSpPr>
            <a:stCxn id="133" idx="4"/>
            <a:endCxn id="139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9" idx="4"/>
            <a:endCxn id="145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4"/>
            <a:endCxn id="62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3" idx="4"/>
            <a:endCxn id="136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9" idx="6"/>
            <a:endCxn id="136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5" idx="6"/>
            <a:endCxn id="142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9" idx="5"/>
            <a:endCxn id="142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154" name="Oval 1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6" name="Group 155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157" name="Oval 15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9" name="Group 158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160" name="Oval 15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5" name="Group 164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166" name="Oval 16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8" name="Straight Connector 167"/>
          <p:cNvCxnSpPr>
            <a:stCxn id="164" idx="4"/>
            <a:endCxn id="167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7" idx="4"/>
            <a:endCxn id="65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5" idx="4"/>
            <a:endCxn id="164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8" idx="5"/>
            <a:endCxn id="167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8" idx="6"/>
            <a:endCxn id="164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1" idx="5"/>
            <a:endCxn id="167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175" name="Oval 17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7" name="Group 176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178" name="Oval 1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0" name="Straight Connector 179"/>
          <p:cNvCxnSpPr>
            <a:stCxn id="7" idx="5"/>
            <a:endCxn id="176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" idx="4"/>
            <a:endCxn id="179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5" name="Straight Connector 184"/>
          <p:cNvCxnSpPr>
            <a:stCxn id="176" idx="5"/>
            <a:endCxn id="6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9" idx="4"/>
            <a:endCxn id="184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4" idx="2"/>
            <a:endCxn id="13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65" idx="3"/>
            <a:endCxn id="184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28" name="Oval 22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Oval 228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234" name="Straight Connector 233"/>
          <p:cNvCxnSpPr>
            <a:stCxn id="176" idx="7"/>
            <a:endCxn id="179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76" idx="0"/>
            <a:endCxn id="10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237" name="Straight Connector 236"/>
          <p:cNvCxnSpPr>
            <a:stCxn id="176" idx="0"/>
            <a:endCxn id="13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239" name="Oval 238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Oval 239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1" name="Straight Connector 240"/>
          <p:cNvCxnSpPr>
            <a:stCxn id="13" idx="7"/>
            <a:endCxn id="179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8068" y="3187375"/>
            <a:ext cx="606531" cy="1300534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05607" y="4498965"/>
            <a:ext cx="516047" cy="18357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106474" cy="56336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92289" y="2185809"/>
            <a:ext cx="235779" cy="10015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795308" y="608689"/>
            <a:ext cx="84429" cy="49310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896215" y="1141575"/>
            <a:ext cx="113892" cy="7260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29792" y="1915165"/>
            <a:ext cx="210988" cy="93538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697911" y="344297"/>
            <a:ext cx="74799" cy="59431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772710" y="989770"/>
            <a:ext cx="77388" cy="71144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0098" y="1758107"/>
            <a:ext cx="114861" cy="94614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51182"/>
            <a:ext cx="25132" cy="65480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625191" y="3633737"/>
            <a:ext cx="739154" cy="74968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20421"/>
            <a:ext cx="493398" cy="493398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30907" y="2890214"/>
            <a:ext cx="665026" cy="665026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26995" y="2420319"/>
            <a:ext cx="676746" cy="676747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54536" y="2434495"/>
            <a:ext cx="706784" cy="70678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5781" y="4129091"/>
            <a:ext cx="776463" cy="776463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0"/>
            <a:endCxn id="103" idx="4"/>
          </p:cNvCxnSpPr>
          <p:nvPr/>
        </p:nvCxnSpPr>
        <p:spPr>
          <a:xfrm flipV="1">
            <a:off x="5453489" y="2826439"/>
            <a:ext cx="262674" cy="1528875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11227" y="404886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678706" y="900762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769956" y="1627490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494678" y="12398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33989" y="725472"/>
            <a:ext cx="477442" cy="477442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4183"/>
            <a:ext cx="530960" cy="530960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76024" y="208290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450" y="786465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>
            <a:off x="5779257" y="428601"/>
            <a:ext cx="10389" cy="57025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4" name="Group 323"/>
          <p:cNvGrpSpPr/>
          <p:nvPr/>
        </p:nvGrpSpPr>
        <p:grpSpPr>
          <a:xfrm rot="16200000">
            <a:off x="5090264" y="3961361"/>
            <a:ext cx="795312" cy="795312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0361" y="1583851"/>
              <a:ext cx="33562" cy="3356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928304" y="2538076"/>
            <a:ext cx="676183" cy="676182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81932" y="3806838"/>
            <a:ext cx="1186966" cy="1186967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9" name="Group 308"/>
          <p:cNvGrpSpPr/>
          <p:nvPr/>
        </p:nvGrpSpPr>
        <p:grpSpPr>
          <a:xfrm rot="16200000">
            <a:off x="3788746" y="290068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4470845" y="269088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45992" y="2696947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50767" y="2331410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97" name="Straight Connector 296"/>
          <p:cNvCxnSpPr>
            <a:stCxn id="290" idx="3"/>
            <a:endCxn id="311" idx="0"/>
          </p:cNvCxnSpPr>
          <p:nvPr/>
        </p:nvCxnSpPr>
        <p:spPr>
          <a:xfrm flipH="1">
            <a:off x="3934807" y="2429414"/>
            <a:ext cx="200160" cy="60168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83" idx="6"/>
            <a:endCxn id="311" idx="1"/>
          </p:cNvCxnSpPr>
          <p:nvPr/>
        </p:nvCxnSpPr>
        <p:spPr>
          <a:xfrm>
            <a:off x="3546855" y="2788049"/>
            <a:ext cx="376886" cy="24763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46855" y="2429414"/>
            <a:ext cx="588112" cy="3586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48771" y="2288727"/>
            <a:ext cx="750387" cy="12688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3" idx="3"/>
            <a:endCxn id="286" idx="0"/>
          </p:cNvCxnSpPr>
          <p:nvPr/>
        </p:nvCxnSpPr>
        <p:spPr>
          <a:xfrm flipH="1">
            <a:off x="4624450" y="2302531"/>
            <a:ext cx="274708" cy="52550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0" idx="4"/>
            <a:endCxn id="286" idx="1"/>
          </p:cNvCxnSpPr>
          <p:nvPr/>
        </p:nvCxnSpPr>
        <p:spPr>
          <a:xfrm>
            <a:off x="4141869" y="2432273"/>
            <a:ext cx="470943" cy="40058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296" idx="4"/>
            <a:endCxn id="317" idx="0"/>
          </p:cNvCxnSpPr>
          <p:nvPr/>
        </p:nvCxnSpPr>
        <p:spPr>
          <a:xfrm flipH="1">
            <a:off x="5335170" y="2318954"/>
            <a:ext cx="405108" cy="44749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93" idx="5"/>
            <a:endCxn id="317" idx="0"/>
          </p:cNvCxnSpPr>
          <p:nvPr/>
        </p:nvCxnSpPr>
        <p:spPr>
          <a:xfrm>
            <a:off x="4912962" y="2302531"/>
            <a:ext cx="422208" cy="46392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1" idx="4"/>
            <a:endCxn id="118" idx="0"/>
          </p:cNvCxnSpPr>
          <p:nvPr/>
        </p:nvCxnSpPr>
        <p:spPr>
          <a:xfrm>
            <a:off x="3934807" y="3062394"/>
            <a:ext cx="329205" cy="1413332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86" idx="5"/>
            <a:endCxn id="6" idx="0"/>
          </p:cNvCxnSpPr>
          <p:nvPr/>
        </p:nvCxnSpPr>
        <p:spPr>
          <a:xfrm>
            <a:off x="4636087" y="2856129"/>
            <a:ext cx="229928" cy="1598475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7" idx="3"/>
            <a:endCxn id="326" idx="1"/>
          </p:cNvCxnSpPr>
          <p:nvPr/>
        </p:nvCxnSpPr>
        <p:spPr>
          <a:xfrm>
            <a:off x="5324104" y="2793167"/>
            <a:ext cx="109768" cy="157027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286" idx="2"/>
            <a:endCxn id="311" idx="6"/>
          </p:cNvCxnSpPr>
          <p:nvPr/>
        </p:nvCxnSpPr>
        <p:spPr>
          <a:xfrm flipH="1">
            <a:off x="3950456" y="2844492"/>
            <a:ext cx="657536" cy="20225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7" idx="2"/>
            <a:endCxn id="286" idx="6"/>
          </p:cNvCxnSpPr>
          <p:nvPr/>
        </p:nvCxnSpPr>
        <p:spPr>
          <a:xfrm flipH="1">
            <a:off x="4640907" y="2782101"/>
            <a:ext cx="678614" cy="6239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4270204" y="2916199"/>
            <a:ext cx="352108" cy="158248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 flipV="1">
            <a:off x="4964959" y="2788189"/>
            <a:ext cx="171812" cy="1659760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47897" y="3193314"/>
            <a:ext cx="182205" cy="18220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187427" y="3624633"/>
            <a:ext cx="182205" cy="182205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>
            <a:off x="5645901" y="3291318"/>
            <a:ext cx="625726" cy="41751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591853" y="3291318"/>
            <a:ext cx="40244" cy="107829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147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66" name="TextBox 365"/>
          <p:cNvSpPr txBox="1"/>
          <p:nvPr/>
        </p:nvSpPr>
        <p:spPr>
          <a:xfrm>
            <a:off x="3424469" y="3099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67" name="TextBox 366"/>
          <p:cNvSpPr txBox="1"/>
          <p:nvPr/>
        </p:nvSpPr>
        <p:spPr>
          <a:xfrm>
            <a:off x="3565077" y="4769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3640968" y="100142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3934" y="17435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4028990" y="274947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4468792" y="1736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76" name="TextBox 375"/>
          <p:cNvSpPr txBox="1"/>
          <p:nvPr/>
        </p:nvSpPr>
        <p:spPr>
          <a:xfrm>
            <a:off x="5548167" y="2088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83" name="TextBox 382"/>
          <p:cNvSpPr txBox="1"/>
          <p:nvPr/>
        </p:nvSpPr>
        <p:spPr>
          <a:xfrm>
            <a:off x="4673494" y="25769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5450956" y="258969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587392" y="42698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3954289" y="437378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4595659" y="42895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52727" y="421154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4082724" y="59462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29" name="TextBox 428"/>
          <p:cNvSpPr txBox="1"/>
          <p:nvPr/>
        </p:nvSpPr>
        <p:spPr>
          <a:xfrm>
            <a:off x="5157228" y="592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54825" y="326916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728385" y="3413102"/>
            <a:ext cx="789492" cy="2962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42725"/>
            <a:ext cx="235835" cy="922938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7853" cy="60958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711487" cy="59543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30502"/>
            <a:ext cx="801493" cy="1037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1" y="-1977"/>
            <a:ext cx="5853053" cy="685800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897874" y="426720"/>
            <a:ext cx="1057150" cy="2646656"/>
            <a:chOff x="7830818" y="247417"/>
            <a:chExt cx="1246558" cy="3240487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6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82763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3678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8978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550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749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9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987474" y="5023104"/>
            <a:ext cx="791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7369123" y="5659771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abduction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81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65989" y="57681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30070" y="503834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433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255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255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91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867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7806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23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7806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440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40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828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7998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8566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152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796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397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179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565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255700" y="1638855"/>
            <a:ext cx="1249354" cy="1323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892" y="1656786"/>
            <a:ext cx="1255010" cy="1329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36186" y="2521788"/>
            <a:ext cx="634973" cy="1109866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7007" y="158027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125713" y="363165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21987" y="2533127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27007" y="1638855"/>
            <a:ext cx="696274" cy="99276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>
            <a:off x="3125713" y="155228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04720" y="1582664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5103425" y="3634042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3425" y="259080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04720" y="363657"/>
            <a:ext cx="0" cy="1316139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5103425" y="1554671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3230282">
            <a:off x="1216247" y="2059175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 rot="3230282">
            <a:off x="268681" y="3638106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230282">
            <a:off x="1538590" y="3570252"/>
            <a:ext cx="209154" cy="202589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3230282">
            <a:off x="1471259" y="2604077"/>
            <a:ext cx="718837" cy="961604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 rot="3230282">
            <a:off x="1894772" y="2411131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863948" y="158935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6762654" y="364073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63948" y="1686488"/>
            <a:ext cx="1171756" cy="12827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 rot="3202720">
            <a:off x="9032234" y="2062796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 rot="3202720">
            <a:off x="8089633" y="364868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3202720">
            <a:off x="9489513" y="2983436"/>
            <a:ext cx="1209726" cy="124248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371" r="-6186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763076" y="1674199"/>
            <a:ext cx="1129165" cy="119573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762654" y="156136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908275" y="1716574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9766719" y="2476387"/>
            <a:ext cx="671137" cy="1173077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 rot="3202720">
            <a:off x="10268873" y="345014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3202720">
            <a:off x="9706145" y="2408289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82" r="-2168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82" r="-20482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1795" r="-2307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20238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1519" r="-24051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500" r="-150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000" r="-2750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5000" r="-175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7500" r="-15000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123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0626" y="438374"/>
            <a:ext cx="7643557" cy="6044566"/>
            <a:chOff x="3001790" y="877040"/>
            <a:chExt cx="6200775" cy="4903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1790" y="1151496"/>
              <a:ext cx="6200775" cy="4629150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6299175" y="1205496"/>
              <a:ext cx="107803" cy="179101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6292800" y="1895676"/>
              <a:ext cx="108000" cy="108000"/>
            </a:xfrm>
            <a:prstGeom prst="ellipse">
              <a:avLst/>
            </a:prstGeom>
            <a:solidFill>
              <a:srgbClr val="00B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359353" y="2925582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975544" y="877040"/>
                  <a:ext cx="229811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5544" y="877040"/>
                  <a:ext cx="229811" cy="349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023169" y="1580344"/>
                  <a:ext cx="229915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169" y="1580344"/>
                  <a:ext cx="229915" cy="349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096859" y="2607859"/>
                  <a:ext cx="203647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859" y="2607859"/>
                  <a:ext cx="203647" cy="349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8869" y="2996514"/>
                  <a:ext cx="319436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869" y="2996514"/>
                  <a:ext cx="319436" cy="349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168675" y="1765010"/>
                  <a:ext cx="326146" cy="349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8675" y="1765010"/>
                  <a:ext cx="326146" cy="349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6245175" y="1103674"/>
              <a:ext cx="108000" cy="108000"/>
            </a:xfrm>
            <a:prstGeom prst="ellipse">
              <a:avLst/>
            </a:prstGeom>
            <a:solidFill>
              <a:srgbClr val="A61A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017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53083</TotalTime>
  <Words>803</Words>
  <Application>Microsoft Office PowerPoint</Application>
  <PresentationFormat>Widescreen</PresentationFormat>
  <Paragraphs>724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177</cp:revision>
  <dcterms:created xsi:type="dcterms:W3CDTF">2015-07-10T10:18:14Z</dcterms:created>
  <dcterms:modified xsi:type="dcterms:W3CDTF">2015-12-08T18:40:00Z</dcterms:modified>
</cp:coreProperties>
</file>